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3657" r:id="rId5"/>
  </p:sldMasterIdLst>
  <p:notesMasterIdLst>
    <p:notesMasterId r:id="rId21"/>
  </p:notesMasterIdLst>
  <p:sldIdLst>
    <p:sldId id="256" r:id="rId6"/>
    <p:sldId id="257" r:id="rId7"/>
    <p:sldId id="281" r:id="rId8"/>
    <p:sldId id="269" r:id="rId9"/>
    <p:sldId id="270" r:id="rId10"/>
    <p:sldId id="271" r:id="rId11"/>
    <p:sldId id="273" r:id="rId12"/>
    <p:sldId id="274" r:id="rId13"/>
    <p:sldId id="275" r:id="rId14"/>
    <p:sldId id="280" r:id="rId15"/>
    <p:sldId id="265" r:id="rId16"/>
    <p:sldId id="276" r:id="rId17"/>
    <p:sldId id="277" r:id="rId18"/>
    <p:sldId id="282" r:id="rId19"/>
    <p:sldId id="268" r:id="rId20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0837A-4EFD-485C-8F79-A4E54BE7B203}" type="doc">
      <dgm:prSet loTypeId="urn:microsoft.com/office/officeart/2005/8/layout/radial5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8478B0A-642E-4A7F-B78B-BA44BD41DA5F}">
      <dgm:prSet phldrT="[Texto]" custT="1"/>
      <dgm:spPr/>
      <dgm:t>
        <a:bodyPr/>
        <a:lstStyle/>
        <a:p>
          <a:r>
            <a:rPr lang="es-ES" sz="1800" b="1" dirty="0" err="1" smtClean="0"/>
            <a:t>Lankidetza</a:t>
          </a:r>
          <a:r>
            <a:rPr lang="es-ES" sz="1800" b="1" dirty="0" smtClean="0"/>
            <a:t> </a:t>
          </a:r>
          <a:r>
            <a:rPr lang="es-ES" sz="1800" b="1" dirty="0" err="1" smtClean="0"/>
            <a:t>ardatz</a:t>
          </a:r>
          <a:r>
            <a:rPr lang="es-ES" sz="1800" b="1" dirty="0" smtClean="0"/>
            <a:t>, </a:t>
          </a:r>
          <a:endParaRPr lang="es-ES" sz="1800" b="1" dirty="0" smtClean="0"/>
        </a:p>
        <a:p>
          <a:r>
            <a:rPr lang="es-ES" sz="1800" b="1" dirty="0" smtClean="0"/>
            <a:t>euskara </a:t>
          </a:r>
          <a:r>
            <a:rPr lang="es-ES" sz="1800" b="1" dirty="0" err="1" smtClean="0"/>
            <a:t>bitarteko</a:t>
          </a:r>
          <a:r>
            <a:rPr lang="es-ES" sz="1800" b="1" dirty="0" smtClean="0"/>
            <a:t>, </a:t>
          </a:r>
          <a:r>
            <a:rPr lang="es-ES" sz="1800" b="1" dirty="0" err="1" smtClean="0"/>
            <a:t>herritarra</a:t>
          </a:r>
          <a:r>
            <a:rPr lang="es-ES" sz="1800" b="1" dirty="0" smtClean="0"/>
            <a:t> </a:t>
          </a:r>
          <a:r>
            <a:rPr lang="es-ES" sz="1800" b="1" dirty="0" err="1" smtClean="0"/>
            <a:t>helburu</a:t>
          </a:r>
          <a:endParaRPr lang="es-ES" sz="1800" b="1" dirty="0"/>
        </a:p>
      </dgm:t>
    </dgm:pt>
    <dgm:pt modelId="{7FDACBB1-3DA6-44C0-A9F6-9E8ED422C49D}" type="parTrans" cxnId="{1793141D-CDCF-4911-8DCE-193A6F55350E}">
      <dgm:prSet/>
      <dgm:spPr/>
      <dgm:t>
        <a:bodyPr/>
        <a:lstStyle/>
        <a:p>
          <a:endParaRPr lang="es-ES"/>
        </a:p>
      </dgm:t>
    </dgm:pt>
    <dgm:pt modelId="{CBFF836C-8223-413F-9F04-792527DBF1B8}" type="sibTrans" cxnId="{1793141D-CDCF-4911-8DCE-193A6F55350E}">
      <dgm:prSet/>
      <dgm:spPr/>
      <dgm:t>
        <a:bodyPr/>
        <a:lstStyle/>
        <a:p>
          <a:endParaRPr lang="es-ES"/>
        </a:p>
      </dgm:t>
    </dgm:pt>
    <dgm:pt modelId="{110716EB-E238-4A69-841E-50037F503069}">
      <dgm:prSet phldrT="[Texto]" custT="1"/>
      <dgm:spPr/>
      <dgm:t>
        <a:bodyPr/>
        <a:lstStyle/>
        <a:p>
          <a:pPr algn="l"/>
          <a:r>
            <a:rPr lang="es-ES" sz="1600" b="1" dirty="0" err="1" smtClean="0">
              <a:latin typeface="EHUSerif" pitchFamily="50"/>
            </a:rPr>
            <a:t>Funtsa</a:t>
          </a:r>
          <a:r>
            <a:rPr lang="es-ES" sz="1600" b="1" dirty="0" smtClean="0">
              <a:latin typeface="EHUSerif" pitchFamily="50"/>
            </a:rPr>
            <a:t>:</a:t>
          </a:r>
        </a:p>
        <a:p>
          <a:pPr algn="l"/>
          <a:r>
            <a:rPr lang="es-ES" sz="1200" dirty="0" err="1" smtClean="0">
              <a:latin typeface="EHUSerif" pitchFamily="50"/>
            </a:rPr>
            <a:t>Formakuntza</a:t>
          </a:r>
          <a:endParaRPr lang="es-ES" sz="1200" dirty="0" smtClean="0">
            <a:latin typeface="EHUSerif" pitchFamily="50"/>
          </a:endParaRPr>
        </a:p>
        <a:p>
          <a:pPr algn="l"/>
          <a:r>
            <a:rPr lang="es-ES" sz="1200" dirty="0" err="1" smtClean="0">
              <a:latin typeface="EHUSerif" pitchFamily="50"/>
            </a:rPr>
            <a:t>Ikerkuntza</a:t>
          </a:r>
          <a:endParaRPr lang="es-ES" sz="1200" dirty="0">
            <a:latin typeface="EHUSerif" pitchFamily="50"/>
          </a:endParaRPr>
        </a:p>
      </dgm:t>
    </dgm:pt>
    <dgm:pt modelId="{B81FC5F8-38F5-4FD4-BE94-2CC41DF253A0}" type="parTrans" cxnId="{66843877-6C37-44E9-8BAB-6D10E535378B}">
      <dgm:prSet/>
      <dgm:spPr/>
      <dgm:t>
        <a:bodyPr/>
        <a:lstStyle/>
        <a:p>
          <a:endParaRPr lang="es-ES"/>
        </a:p>
      </dgm:t>
    </dgm:pt>
    <dgm:pt modelId="{ADA7878F-6A2A-4931-A275-6921A2D3E504}" type="sibTrans" cxnId="{66843877-6C37-44E9-8BAB-6D10E535378B}">
      <dgm:prSet/>
      <dgm:spPr/>
      <dgm:t>
        <a:bodyPr/>
        <a:lstStyle/>
        <a:p>
          <a:endParaRPr lang="es-ES"/>
        </a:p>
      </dgm:t>
    </dgm:pt>
    <dgm:pt modelId="{3BB9750A-4301-4F1B-89B6-7517EF2D2BFA}">
      <dgm:prSet phldrT="[Texto]" custT="1"/>
      <dgm:spPr/>
      <dgm:t>
        <a:bodyPr/>
        <a:lstStyle/>
        <a:p>
          <a:pPr algn="l"/>
          <a:r>
            <a:rPr lang="es-ES" sz="1600" b="1" dirty="0" err="1" smtClean="0">
              <a:latin typeface="EHUSerif" pitchFamily="50"/>
            </a:rPr>
            <a:t>Lankidetzaren</a:t>
          </a:r>
          <a:r>
            <a:rPr lang="es-ES" sz="1600" b="1" dirty="0" smtClean="0">
              <a:latin typeface="EHUSerif" pitchFamily="50"/>
            </a:rPr>
            <a:t> </a:t>
          </a:r>
          <a:r>
            <a:rPr lang="es-ES" sz="1600" b="1" dirty="0" err="1" smtClean="0">
              <a:latin typeface="EHUSerif" pitchFamily="50"/>
            </a:rPr>
            <a:t>beharra</a:t>
          </a:r>
          <a:r>
            <a:rPr lang="es-ES" sz="1600" b="1" dirty="0" smtClean="0">
              <a:latin typeface="EHUSerif" pitchFamily="50"/>
            </a:rPr>
            <a:t>: </a:t>
          </a:r>
        </a:p>
        <a:p>
          <a:pPr algn="l"/>
          <a:r>
            <a:rPr lang="es-ES" sz="1200" dirty="0" err="1" smtClean="0">
              <a:latin typeface="EHUSerif" pitchFamily="50"/>
            </a:rPr>
            <a:t>Herritar</a:t>
          </a:r>
          <a:r>
            <a:rPr lang="es-ES" sz="1200" dirty="0" smtClean="0">
              <a:latin typeface="EHUSerif" pitchFamily="50"/>
            </a:rPr>
            <a:t> </a:t>
          </a:r>
          <a:r>
            <a:rPr lang="es-ES" sz="1200" dirty="0" err="1" smtClean="0">
              <a:latin typeface="EHUSerif" pitchFamily="50"/>
            </a:rPr>
            <a:t>helburu</a:t>
          </a:r>
          <a:r>
            <a:rPr lang="es-ES" sz="1200" dirty="0" smtClean="0">
              <a:latin typeface="EHUSerif" pitchFamily="50"/>
            </a:rPr>
            <a:t> </a:t>
          </a:r>
          <a:endParaRPr lang="es-ES" sz="1200" dirty="0" smtClean="0">
            <a:latin typeface="EHUSerif" pitchFamily="50"/>
          </a:endParaRPr>
        </a:p>
        <a:p>
          <a:pPr algn="l"/>
          <a:r>
            <a:rPr lang="es-ES" sz="1200" dirty="0" err="1" smtClean="0">
              <a:latin typeface="EHUSerif" pitchFamily="50"/>
            </a:rPr>
            <a:t>Lurralde</a:t>
          </a:r>
          <a:r>
            <a:rPr lang="es-ES" sz="1200" dirty="0" smtClean="0">
              <a:latin typeface="EHUSerif" pitchFamily="50"/>
            </a:rPr>
            <a:t> </a:t>
          </a:r>
          <a:r>
            <a:rPr lang="es-ES" sz="1200" dirty="0" err="1" smtClean="0">
              <a:latin typeface="EHUSerif" pitchFamily="50"/>
            </a:rPr>
            <a:t>garapena</a:t>
          </a:r>
          <a:r>
            <a:rPr lang="es-ES" sz="1200" dirty="0" smtClean="0">
              <a:latin typeface="EHUSerif" pitchFamily="50"/>
            </a:rPr>
            <a:t> </a:t>
          </a:r>
          <a:r>
            <a:rPr lang="es-ES" sz="1200" dirty="0" err="1" smtClean="0">
              <a:latin typeface="EHUSerif" pitchFamily="50"/>
            </a:rPr>
            <a:t>helburu</a:t>
          </a:r>
          <a:endParaRPr lang="es-ES" sz="1200" dirty="0">
            <a:latin typeface="EHUSerif" pitchFamily="50"/>
          </a:endParaRPr>
        </a:p>
      </dgm:t>
    </dgm:pt>
    <dgm:pt modelId="{944F4ED3-29DC-4E2B-B432-174DCA34F833}" type="parTrans" cxnId="{BBE9381F-1E0D-4CA2-850D-6C274A0F4B72}">
      <dgm:prSet/>
      <dgm:spPr/>
      <dgm:t>
        <a:bodyPr/>
        <a:lstStyle/>
        <a:p>
          <a:endParaRPr lang="es-ES"/>
        </a:p>
      </dgm:t>
    </dgm:pt>
    <dgm:pt modelId="{2EFCD488-B704-46D0-8DD4-5DA43A66DCE0}" type="sibTrans" cxnId="{BBE9381F-1E0D-4CA2-850D-6C274A0F4B72}">
      <dgm:prSet/>
      <dgm:spPr/>
      <dgm:t>
        <a:bodyPr/>
        <a:lstStyle/>
        <a:p>
          <a:endParaRPr lang="es-ES"/>
        </a:p>
      </dgm:t>
    </dgm:pt>
    <dgm:pt modelId="{9D29CE28-40C0-4BBA-A685-A4FCE56D0085}">
      <dgm:prSet phldrT="[Texto]" custT="1"/>
      <dgm:spPr/>
      <dgm:t>
        <a:bodyPr/>
        <a:lstStyle/>
        <a:p>
          <a:pPr algn="l"/>
          <a:r>
            <a:rPr lang="es-ES" sz="1600" b="1" dirty="0" err="1" smtClean="0">
              <a:latin typeface="EHUSerif" pitchFamily="50"/>
            </a:rPr>
            <a:t>Jasangarria</a:t>
          </a:r>
          <a:r>
            <a:rPr lang="es-ES" sz="1600" b="1" dirty="0" smtClean="0">
              <a:latin typeface="EHUSerif" pitchFamily="50"/>
            </a:rPr>
            <a:t>: </a:t>
          </a:r>
        </a:p>
        <a:p>
          <a:pPr algn="l"/>
          <a:r>
            <a:rPr lang="es-ES" sz="1200" dirty="0" err="1" smtClean="0">
              <a:latin typeface="EHUSerif" pitchFamily="50"/>
            </a:rPr>
            <a:t>Ekonomikoki</a:t>
          </a:r>
          <a:r>
            <a:rPr lang="es-ES" sz="1200" dirty="0" smtClean="0">
              <a:latin typeface="EHUSerif" pitchFamily="50"/>
            </a:rPr>
            <a:t> </a:t>
          </a:r>
          <a:r>
            <a:rPr lang="es-ES" sz="1200" dirty="0" err="1" smtClean="0">
              <a:latin typeface="EHUSerif" pitchFamily="50"/>
            </a:rPr>
            <a:t>bideragarriak</a:t>
          </a:r>
          <a:endParaRPr lang="es-ES" sz="1200" dirty="0" smtClean="0">
            <a:latin typeface="EHUSerif" pitchFamily="50"/>
          </a:endParaRPr>
        </a:p>
        <a:p>
          <a:pPr algn="l"/>
          <a:r>
            <a:rPr lang="es-ES" sz="1200" dirty="0" err="1" smtClean="0">
              <a:latin typeface="EHUSerif" pitchFamily="50"/>
            </a:rPr>
            <a:t>Ingurumen</a:t>
          </a:r>
          <a:r>
            <a:rPr lang="es-ES" sz="1200" dirty="0" smtClean="0">
              <a:latin typeface="EHUSerif" pitchFamily="50"/>
            </a:rPr>
            <a:t> </a:t>
          </a:r>
          <a:r>
            <a:rPr lang="es-ES" sz="1200" dirty="0" err="1" smtClean="0">
              <a:latin typeface="EHUSerif" pitchFamily="50"/>
            </a:rPr>
            <a:t>jasangarritasunarekin</a:t>
          </a:r>
          <a:r>
            <a:rPr lang="es-ES" sz="1200" dirty="0" smtClean="0">
              <a:latin typeface="EHUSerif" pitchFamily="50"/>
            </a:rPr>
            <a:t> </a:t>
          </a:r>
          <a:r>
            <a:rPr lang="es-ES" sz="1200" dirty="0" err="1" smtClean="0">
              <a:latin typeface="EHUSerif" pitchFamily="50"/>
            </a:rPr>
            <a:t>konprometituak</a:t>
          </a:r>
          <a:endParaRPr lang="es-ES" sz="1200" dirty="0" smtClean="0">
            <a:latin typeface="EHUSerif" pitchFamily="50"/>
          </a:endParaRPr>
        </a:p>
        <a:p>
          <a:pPr algn="l"/>
          <a:r>
            <a:rPr lang="es-ES" sz="1200" dirty="0" err="1" smtClean="0">
              <a:latin typeface="EHUSerif" pitchFamily="50"/>
            </a:rPr>
            <a:t>Gizartearekiko</a:t>
          </a:r>
          <a:r>
            <a:rPr lang="es-ES" sz="1200" dirty="0" smtClean="0">
              <a:latin typeface="EHUSerif" pitchFamily="50"/>
            </a:rPr>
            <a:t> </a:t>
          </a:r>
          <a:r>
            <a:rPr lang="es-ES" sz="1200" dirty="0" err="1" smtClean="0">
              <a:latin typeface="EHUSerif" pitchFamily="50"/>
            </a:rPr>
            <a:t>arduratsuak</a:t>
          </a:r>
          <a:endParaRPr lang="es-ES" sz="1200" dirty="0">
            <a:latin typeface="EHUSerif" pitchFamily="50"/>
          </a:endParaRPr>
        </a:p>
      </dgm:t>
    </dgm:pt>
    <dgm:pt modelId="{C4D4396B-F7CD-415A-81E3-FDA4CA15BECF}" type="sibTrans" cxnId="{949F394A-0313-4E1F-B46C-EE1AD453DDAA}">
      <dgm:prSet/>
      <dgm:spPr/>
      <dgm:t>
        <a:bodyPr/>
        <a:lstStyle/>
        <a:p>
          <a:endParaRPr lang="es-ES"/>
        </a:p>
      </dgm:t>
    </dgm:pt>
    <dgm:pt modelId="{1790F77E-E7E2-44A2-ACFF-D61FD1494D90}" type="parTrans" cxnId="{949F394A-0313-4E1F-B46C-EE1AD453DDAA}">
      <dgm:prSet/>
      <dgm:spPr/>
      <dgm:t>
        <a:bodyPr/>
        <a:lstStyle/>
        <a:p>
          <a:endParaRPr lang="es-ES"/>
        </a:p>
      </dgm:t>
    </dgm:pt>
    <dgm:pt modelId="{12643992-F19E-477D-B419-236D8329B740}" type="pres">
      <dgm:prSet presAssocID="{D800837A-4EFD-485C-8F79-A4E54BE7B2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B1461A-301D-45AB-94D1-FD157E6582DA}" type="pres">
      <dgm:prSet presAssocID="{18478B0A-642E-4A7F-B78B-BA44BD41DA5F}" presName="centerShape" presStyleLbl="node0" presStyleIdx="0" presStyleCnt="1" custAng="0" custScaleX="331110" custScaleY="60903" custLinFactNeighborX="2510" custLinFactNeighborY="-14559"/>
      <dgm:spPr/>
      <dgm:t>
        <a:bodyPr/>
        <a:lstStyle/>
        <a:p>
          <a:endParaRPr lang="es-ES"/>
        </a:p>
      </dgm:t>
    </dgm:pt>
    <dgm:pt modelId="{FA35089C-749A-4E48-B2BE-AF2F873F9894}" type="pres">
      <dgm:prSet presAssocID="{B81FC5F8-38F5-4FD4-BE94-2CC41DF253A0}" presName="parTrans" presStyleLbl="sibTrans2D1" presStyleIdx="0" presStyleCnt="3" custLinFactNeighborX="20912" custLinFactNeighborY="-5410"/>
      <dgm:spPr/>
      <dgm:t>
        <a:bodyPr/>
        <a:lstStyle/>
        <a:p>
          <a:endParaRPr lang="es-ES"/>
        </a:p>
      </dgm:t>
    </dgm:pt>
    <dgm:pt modelId="{C0F521BD-9ED1-40BD-A4AA-5F15F88142DD}" type="pres">
      <dgm:prSet presAssocID="{B81FC5F8-38F5-4FD4-BE94-2CC41DF253A0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1979F532-D874-48E7-B2B4-26DDB6BFDBC7}" type="pres">
      <dgm:prSet presAssocID="{110716EB-E238-4A69-841E-50037F503069}" presName="node" presStyleLbl="node1" presStyleIdx="0" presStyleCnt="3" custScaleX="118345" custScaleY="63656" custRadScaleRad="99350" custRadScaleInc="-13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FCA56-CC3E-4200-A5AC-503314739765}" type="pres">
      <dgm:prSet presAssocID="{944F4ED3-29DC-4E2B-B432-174DCA34F833}" presName="parTrans" presStyleLbl="sibTrans2D1" presStyleIdx="1" presStyleCnt="3" custAng="726306" custScaleX="110263" custScaleY="110217" custLinFactX="79301" custLinFactNeighborX="100000" custLinFactNeighborY="-3962"/>
      <dgm:spPr/>
      <dgm:t>
        <a:bodyPr/>
        <a:lstStyle/>
        <a:p>
          <a:endParaRPr lang="es-ES"/>
        </a:p>
      </dgm:t>
    </dgm:pt>
    <dgm:pt modelId="{CC1D9D98-7902-4BC1-BA65-885B6AE97A98}" type="pres">
      <dgm:prSet presAssocID="{944F4ED3-29DC-4E2B-B432-174DCA34F833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3F1DDF4-4DAD-4A71-B4A7-2E4B3C6C54DD}" type="pres">
      <dgm:prSet presAssocID="{3BB9750A-4301-4F1B-89B6-7517EF2D2BFA}" presName="node" presStyleLbl="node1" presStyleIdx="1" presStyleCnt="3" custScaleX="229899" custRadScaleRad="110401" custRadScaleInc="-3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90C81F-3AE7-47B6-AF46-D04A5186ADBD}" type="pres">
      <dgm:prSet presAssocID="{1790F77E-E7E2-44A2-ACFF-D61FD1494D90}" presName="parTrans" presStyleLbl="sibTrans2D1" presStyleIdx="2" presStyleCnt="3" custAng="20710222" custLinFactNeighborX="-73333" custLinFactNeighborY="5204"/>
      <dgm:spPr/>
      <dgm:t>
        <a:bodyPr/>
        <a:lstStyle/>
        <a:p>
          <a:endParaRPr lang="es-ES"/>
        </a:p>
      </dgm:t>
    </dgm:pt>
    <dgm:pt modelId="{258AB721-1287-4D28-A6D3-AECE4BFAB9FC}" type="pres">
      <dgm:prSet presAssocID="{1790F77E-E7E2-44A2-ACFF-D61FD1494D90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028CA9AD-4E75-40BD-802D-52032D321154}" type="pres">
      <dgm:prSet presAssocID="{9D29CE28-40C0-4BBA-A685-A4FCE56D0085}" presName="node" presStyleLbl="node1" presStyleIdx="2" presStyleCnt="3" custScaleX="226979" custScaleY="109584" custRadScaleRad="146250" custRadScaleInc="151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869722-8E97-43F4-9D20-3472128F01FA}" type="presOf" srcId="{944F4ED3-29DC-4E2B-B432-174DCA34F833}" destId="{6EEFCA56-CC3E-4200-A5AC-503314739765}" srcOrd="0" destOrd="0" presId="urn:microsoft.com/office/officeart/2005/8/layout/radial5"/>
    <dgm:cxn modelId="{509DBC60-51B0-4A3B-AE08-EE58D09BCDD2}" type="presOf" srcId="{1790F77E-E7E2-44A2-ACFF-D61FD1494D90}" destId="{5490C81F-3AE7-47B6-AF46-D04A5186ADBD}" srcOrd="0" destOrd="0" presId="urn:microsoft.com/office/officeart/2005/8/layout/radial5"/>
    <dgm:cxn modelId="{4A4C1557-8E7B-4389-BBA7-A36DC8D3C66D}" type="presOf" srcId="{1790F77E-E7E2-44A2-ACFF-D61FD1494D90}" destId="{258AB721-1287-4D28-A6D3-AECE4BFAB9FC}" srcOrd="1" destOrd="0" presId="urn:microsoft.com/office/officeart/2005/8/layout/radial5"/>
    <dgm:cxn modelId="{E0FF4019-93E5-4196-B1DC-CF83D73C72E5}" type="presOf" srcId="{110716EB-E238-4A69-841E-50037F503069}" destId="{1979F532-D874-48E7-B2B4-26DDB6BFDBC7}" srcOrd="0" destOrd="0" presId="urn:microsoft.com/office/officeart/2005/8/layout/radial5"/>
    <dgm:cxn modelId="{41A8FC92-BADB-460A-87B5-9E2BF589BDFF}" type="presOf" srcId="{9D29CE28-40C0-4BBA-A685-A4FCE56D0085}" destId="{028CA9AD-4E75-40BD-802D-52032D321154}" srcOrd="0" destOrd="0" presId="urn:microsoft.com/office/officeart/2005/8/layout/radial5"/>
    <dgm:cxn modelId="{6462F9BA-9577-4B7E-92CC-35F9BA37EF7C}" type="presOf" srcId="{18478B0A-642E-4A7F-B78B-BA44BD41DA5F}" destId="{C0B1461A-301D-45AB-94D1-FD157E6582DA}" srcOrd="0" destOrd="0" presId="urn:microsoft.com/office/officeart/2005/8/layout/radial5"/>
    <dgm:cxn modelId="{BBE9381F-1E0D-4CA2-850D-6C274A0F4B72}" srcId="{18478B0A-642E-4A7F-B78B-BA44BD41DA5F}" destId="{3BB9750A-4301-4F1B-89B6-7517EF2D2BFA}" srcOrd="1" destOrd="0" parTransId="{944F4ED3-29DC-4E2B-B432-174DCA34F833}" sibTransId="{2EFCD488-B704-46D0-8DD4-5DA43A66DCE0}"/>
    <dgm:cxn modelId="{7EB0AAAA-FD2F-4991-8583-9485269DD274}" type="presOf" srcId="{B81FC5F8-38F5-4FD4-BE94-2CC41DF253A0}" destId="{FA35089C-749A-4E48-B2BE-AF2F873F9894}" srcOrd="0" destOrd="0" presId="urn:microsoft.com/office/officeart/2005/8/layout/radial5"/>
    <dgm:cxn modelId="{1793141D-CDCF-4911-8DCE-193A6F55350E}" srcId="{D800837A-4EFD-485C-8F79-A4E54BE7B203}" destId="{18478B0A-642E-4A7F-B78B-BA44BD41DA5F}" srcOrd="0" destOrd="0" parTransId="{7FDACBB1-3DA6-44C0-A9F6-9E8ED422C49D}" sibTransId="{CBFF836C-8223-413F-9F04-792527DBF1B8}"/>
    <dgm:cxn modelId="{214C9005-3C3F-4FDF-AA1F-21960A4C49B3}" type="presOf" srcId="{D800837A-4EFD-485C-8F79-A4E54BE7B203}" destId="{12643992-F19E-477D-B419-236D8329B740}" srcOrd="0" destOrd="0" presId="urn:microsoft.com/office/officeart/2005/8/layout/radial5"/>
    <dgm:cxn modelId="{949F394A-0313-4E1F-B46C-EE1AD453DDAA}" srcId="{18478B0A-642E-4A7F-B78B-BA44BD41DA5F}" destId="{9D29CE28-40C0-4BBA-A685-A4FCE56D0085}" srcOrd="2" destOrd="0" parTransId="{1790F77E-E7E2-44A2-ACFF-D61FD1494D90}" sibTransId="{C4D4396B-F7CD-415A-81E3-FDA4CA15BECF}"/>
    <dgm:cxn modelId="{A537EBCB-090D-431F-8F9E-8B7BBBED3101}" type="presOf" srcId="{944F4ED3-29DC-4E2B-B432-174DCA34F833}" destId="{CC1D9D98-7902-4BC1-BA65-885B6AE97A98}" srcOrd="1" destOrd="0" presId="urn:microsoft.com/office/officeart/2005/8/layout/radial5"/>
    <dgm:cxn modelId="{799B102C-D2AE-4543-BF2A-0ACEDBA5D266}" type="presOf" srcId="{3BB9750A-4301-4F1B-89B6-7517EF2D2BFA}" destId="{F3F1DDF4-4DAD-4A71-B4A7-2E4B3C6C54DD}" srcOrd="0" destOrd="0" presId="urn:microsoft.com/office/officeart/2005/8/layout/radial5"/>
    <dgm:cxn modelId="{3F044B7F-9D7D-4A4B-8704-87B97F70A6BB}" type="presOf" srcId="{B81FC5F8-38F5-4FD4-BE94-2CC41DF253A0}" destId="{C0F521BD-9ED1-40BD-A4AA-5F15F88142DD}" srcOrd="1" destOrd="0" presId="urn:microsoft.com/office/officeart/2005/8/layout/radial5"/>
    <dgm:cxn modelId="{66843877-6C37-44E9-8BAB-6D10E535378B}" srcId="{18478B0A-642E-4A7F-B78B-BA44BD41DA5F}" destId="{110716EB-E238-4A69-841E-50037F503069}" srcOrd="0" destOrd="0" parTransId="{B81FC5F8-38F5-4FD4-BE94-2CC41DF253A0}" sibTransId="{ADA7878F-6A2A-4931-A275-6921A2D3E504}"/>
    <dgm:cxn modelId="{B18A7499-EFE9-4592-A70C-14BE13B2AEE4}" type="presParOf" srcId="{12643992-F19E-477D-B419-236D8329B740}" destId="{C0B1461A-301D-45AB-94D1-FD157E6582DA}" srcOrd="0" destOrd="0" presId="urn:microsoft.com/office/officeart/2005/8/layout/radial5"/>
    <dgm:cxn modelId="{B23A61B0-0447-4620-8795-BF9F13452007}" type="presParOf" srcId="{12643992-F19E-477D-B419-236D8329B740}" destId="{FA35089C-749A-4E48-B2BE-AF2F873F9894}" srcOrd="1" destOrd="0" presId="urn:microsoft.com/office/officeart/2005/8/layout/radial5"/>
    <dgm:cxn modelId="{6F4785F5-A76B-4144-9170-92808C201EA2}" type="presParOf" srcId="{FA35089C-749A-4E48-B2BE-AF2F873F9894}" destId="{C0F521BD-9ED1-40BD-A4AA-5F15F88142DD}" srcOrd="0" destOrd="0" presId="urn:microsoft.com/office/officeart/2005/8/layout/radial5"/>
    <dgm:cxn modelId="{9229BC15-0B57-4D01-A956-90F1E8196E3E}" type="presParOf" srcId="{12643992-F19E-477D-B419-236D8329B740}" destId="{1979F532-D874-48E7-B2B4-26DDB6BFDBC7}" srcOrd="2" destOrd="0" presId="urn:microsoft.com/office/officeart/2005/8/layout/radial5"/>
    <dgm:cxn modelId="{7A7F713F-AABD-4276-B825-4C38FC60BE5E}" type="presParOf" srcId="{12643992-F19E-477D-B419-236D8329B740}" destId="{6EEFCA56-CC3E-4200-A5AC-503314739765}" srcOrd="3" destOrd="0" presId="urn:microsoft.com/office/officeart/2005/8/layout/radial5"/>
    <dgm:cxn modelId="{E1A58ED2-173D-46E9-9A34-812DB6EAF6D4}" type="presParOf" srcId="{6EEFCA56-CC3E-4200-A5AC-503314739765}" destId="{CC1D9D98-7902-4BC1-BA65-885B6AE97A98}" srcOrd="0" destOrd="0" presId="urn:microsoft.com/office/officeart/2005/8/layout/radial5"/>
    <dgm:cxn modelId="{36A57E69-0337-4531-9F5D-6E767FD9A0D6}" type="presParOf" srcId="{12643992-F19E-477D-B419-236D8329B740}" destId="{F3F1DDF4-4DAD-4A71-B4A7-2E4B3C6C54DD}" srcOrd="4" destOrd="0" presId="urn:microsoft.com/office/officeart/2005/8/layout/radial5"/>
    <dgm:cxn modelId="{8C851B4E-73EA-4645-AE99-4481F0976ED0}" type="presParOf" srcId="{12643992-F19E-477D-B419-236D8329B740}" destId="{5490C81F-3AE7-47B6-AF46-D04A5186ADBD}" srcOrd="5" destOrd="0" presId="urn:microsoft.com/office/officeart/2005/8/layout/radial5"/>
    <dgm:cxn modelId="{A3BA2387-1295-4519-B29D-D8573D5BA6DF}" type="presParOf" srcId="{5490C81F-3AE7-47B6-AF46-D04A5186ADBD}" destId="{258AB721-1287-4D28-A6D3-AECE4BFAB9FC}" srcOrd="0" destOrd="0" presId="urn:microsoft.com/office/officeart/2005/8/layout/radial5"/>
    <dgm:cxn modelId="{873B6017-4E9C-4CB2-BEE9-B1F0571361A7}" type="presParOf" srcId="{12643992-F19E-477D-B419-236D8329B740}" destId="{028CA9AD-4E75-40BD-802D-52032D32115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B1461A-301D-45AB-94D1-FD157E6582DA}">
      <dsp:nvSpPr>
        <dsp:cNvPr id="0" name=""/>
        <dsp:cNvSpPr/>
      </dsp:nvSpPr>
      <dsp:spPr>
        <a:xfrm>
          <a:off x="1368007" y="1870201"/>
          <a:ext cx="5762792" cy="105998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Lankidetza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ardatz</a:t>
          </a:r>
          <a:r>
            <a:rPr lang="es-ES" sz="1800" b="1" kern="1200" dirty="0" smtClean="0"/>
            <a:t>, </a:t>
          </a:r>
          <a:endParaRPr lang="es-E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euskara </a:t>
          </a:r>
          <a:r>
            <a:rPr lang="es-ES" sz="1800" b="1" kern="1200" dirty="0" err="1" smtClean="0"/>
            <a:t>bitarteko</a:t>
          </a:r>
          <a:r>
            <a:rPr lang="es-ES" sz="1800" b="1" kern="1200" dirty="0" smtClean="0"/>
            <a:t>, </a:t>
          </a:r>
          <a:r>
            <a:rPr lang="es-ES" sz="1800" b="1" kern="1200" dirty="0" err="1" smtClean="0"/>
            <a:t>herritarra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helburu</a:t>
          </a:r>
          <a:endParaRPr lang="es-ES" sz="1800" b="1" kern="1200" dirty="0"/>
        </a:p>
      </dsp:txBody>
      <dsp:txXfrm>
        <a:off x="1368007" y="1870201"/>
        <a:ext cx="5762792" cy="1059984"/>
      </dsp:txXfrm>
    </dsp:sp>
    <dsp:sp modelId="{FA35089C-749A-4E48-B2BE-AF2F873F9894}">
      <dsp:nvSpPr>
        <dsp:cNvPr id="0" name=""/>
        <dsp:cNvSpPr/>
      </dsp:nvSpPr>
      <dsp:spPr>
        <a:xfrm rot="15886360">
          <a:off x="4076108" y="1238469"/>
          <a:ext cx="333502" cy="591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 rot="15886360">
        <a:off x="4076108" y="1238469"/>
        <a:ext cx="333502" cy="591751"/>
      </dsp:txXfrm>
    </dsp:sp>
    <dsp:sp modelId="{1979F532-D874-48E7-B2B4-26DDB6BFDBC7}">
      <dsp:nvSpPr>
        <dsp:cNvPr id="0" name=""/>
        <dsp:cNvSpPr/>
      </dsp:nvSpPr>
      <dsp:spPr>
        <a:xfrm>
          <a:off x="3063108" y="136413"/>
          <a:ext cx="2059731" cy="110789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EHUSerif" pitchFamily="50"/>
            </a:rPr>
            <a:t>Funtsa</a:t>
          </a:r>
          <a:r>
            <a:rPr lang="es-ES" sz="1600" b="1" kern="1200" dirty="0" smtClean="0">
              <a:latin typeface="EHUSerif" pitchFamily="50"/>
            </a:rPr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latin typeface="EHUSerif" pitchFamily="50"/>
            </a:rPr>
            <a:t>Formakuntza</a:t>
          </a:r>
          <a:endParaRPr lang="es-ES" sz="1200" kern="1200" dirty="0" smtClean="0">
            <a:latin typeface="EHUSerif" pitchFamily="5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latin typeface="EHUSerif" pitchFamily="50"/>
            </a:rPr>
            <a:t>Ikerkuntza</a:t>
          </a:r>
          <a:endParaRPr lang="es-ES" sz="1200" kern="1200" dirty="0">
            <a:latin typeface="EHUSerif" pitchFamily="50"/>
          </a:endParaRPr>
        </a:p>
      </dsp:txBody>
      <dsp:txXfrm>
        <a:off x="3063108" y="136413"/>
        <a:ext cx="2059731" cy="1107898"/>
      </dsp:txXfrm>
    </dsp:sp>
    <dsp:sp modelId="{6EEFCA56-CC3E-4200-A5AC-503314739765}">
      <dsp:nvSpPr>
        <dsp:cNvPr id="0" name=""/>
        <dsp:cNvSpPr/>
      </dsp:nvSpPr>
      <dsp:spPr>
        <a:xfrm rot="3380488">
          <a:off x="5737046" y="2892006"/>
          <a:ext cx="553712" cy="652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 rot="3380488">
        <a:off x="5737046" y="2892006"/>
        <a:ext cx="553712" cy="652211"/>
      </dsp:txXfrm>
    </dsp:sp>
    <dsp:sp modelId="{F3F1DDF4-4DAD-4A71-B4A7-2E4B3C6C54DD}">
      <dsp:nvSpPr>
        <dsp:cNvPr id="0" name=""/>
        <dsp:cNvSpPr/>
      </dsp:nvSpPr>
      <dsp:spPr>
        <a:xfrm>
          <a:off x="4278485" y="3506291"/>
          <a:ext cx="4001269" cy="174044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EHUSerif" pitchFamily="50"/>
            </a:rPr>
            <a:t>Lankidetzaren</a:t>
          </a:r>
          <a:r>
            <a:rPr lang="es-ES" sz="1600" b="1" kern="1200" dirty="0" smtClean="0">
              <a:latin typeface="EHUSerif" pitchFamily="50"/>
            </a:rPr>
            <a:t> </a:t>
          </a:r>
          <a:r>
            <a:rPr lang="es-ES" sz="1600" b="1" kern="1200" dirty="0" err="1" smtClean="0">
              <a:latin typeface="EHUSerif" pitchFamily="50"/>
            </a:rPr>
            <a:t>beharra</a:t>
          </a:r>
          <a:r>
            <a:rPr lang="es-ES" sz="1600" b="1" kern="1200" dirty="0" smtClean="0">
              <a:latin typeface="EHUSerif" pitchFamily="50"/>
            </a:rPr>
            <a:t>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latin typeface="EHUSerif" pitchFamily="50"/>
            </a:rPr>
            <a:t>Herritar</a:t>
          </a:r>
          <a:r>
            <a:rPr lang="es-ES" sz="1200" kern="1200" dirty="0" smtClean="0">
              <a:latin typeface="EHUSerif" pitchFamily="50"/>
            </a:rPr>
            <a:t> </a:t>
          </a:r>
          <a:r>
            <a:rPr lang="es-ES" sz="1200" kern="1200" dirty="0" err="1" smtClean="0">
              <a:latin typeface="EHUSerif" pitchFamily="50"/>
            </a:rPr>
            <a:t>helburu</a:t>
          </a:r>
          <a:r>
            <a:rPr lang="es-ES" sz="1200" kern="1200" dirty="0" smtClean="0">
              <a:latin typeface="EHUSerif" pitchFamily="50"/>
            </a:rPr>
            <a:t> </a:t>
          </a:r>
          <a:endParaRPr lang="es-ES" sz="1200" kern="1200" dirty="0" smtClean="0">
            <a:latin typeface="EHUSerif" pitchFamily="5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latin typeface="EHUSerif" pitchFamily="50"/>
            </a:rPr>
            <a:t>Lurralde</a:t>
          </a:r>
          <a:r>
            <a:rPr lang="es-ES" sz="1200" kern="1200" dirty="0" smtClean="0">
              <a:latin typeface="EHUSerif" pitchFamily="50"/>
            </a:rPr>
            <a:t> </a:t>
          </a:r>
          <a:r>
            <a:rPr lang="es-ES" sz="1200" kern="1200" dirty="0" err="1" smtClean="0">
              <a:latin typeface="EHUSerif" pitchFamily="50"/>
            </a:rPr>
            <a:t>garapena</a:t>
          </a:r>
          <a:r>
            <a:rPr lang="es-ES" sz="1200" kern="1200" dirty="0" smtClean="0">
              <a:latin typeface="EHUSerif" pitchFamily="50"/>
            </a:rPr>
            <a:t> </a:t>
          </a:r>
          <a:r>
            <a:rPr lang="es-ES" sz="1200" kern="1200" dirty="0" err="1" smtClean="0">
              <a:latin typeface="EHUSerif" pitchFamily="50"/>
            </a:rPr>
            <a:t>helburu</a:t>
          </a:r>
          <a:endParaRPr lang="es-ES" sz="1200" kern="1200" dirty="0">
            <a:latin typeface="EHUSerif" pitchFamily="50"/>
          </a:endParaRPr>
        </a:p>
      </dsp:txBody>
      <dsp:txXfrm>
        <a:off x="4278485" y="3506291"/>
        <a:ext cx="4001269" cy="1740446"/>
      </dsp:txXfrm>
    </dsp:sp>
    <dsp:sp modelId="{5490C81F-3AE7-47B6-AF46-D04A5186ADBD}">
      <dsp:nvSpPr>
        <dsp:cNvPr id="0" name=""/>
        <dsp:cNvSpPr/>
      </dsp:nvSpPr>
      <dsp:spPr>
        <a:xfrm rot="7446823">
          <a:off x="2679011" y="2958364"/>
          <a:ext cx="506950" cy="5917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 rot="7446823">
        <a:off x="2679011" y="2958364"/>
        <a:ext cx="506950" cy="591751"/>
      </dsp:txXfrm>
    </dsp:sp>
    <dsp:sp modelId="{028CA9AD-4E75-40BD-802D-52032D321154}">
      <dsp:nvSpPr>
        <dsp:cNvPr id="0" name=""/>
        <dsp:cNvSpPr/>
      </dsp:nvSpPr>
      <dsp:spPr>
        <a:xfrm>
          <a:off x="0" y="3427433"/>
          <a:ext cx="3950448" cy="190725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EHUSerif" pitchFamily="50"/>
            </a:rPr>
            <a:t>Jasangarria</a:t>
          </a:r>
          <a:r>
            <a:rPr lang="es-ES" sz="1600" b="1" kern="1200" dirty="0" smtClean="0">
              <a:latin typeface="EHUSerif" pitchFamily="50"/>
            </a:rPr>
            <a:t>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latin typeface="EHUSerif" pitchFamily="50"/>
            </a:rPr>
            <a:t>Ekonomikoki</a:t>
          </a:r>
          <a:r>
            <a:rPr lang="es-ES" sz="1200" kern="1200" dirty="0" smtClean="0">
              <a:latin typeface="EHUSerif" pitchFamily="50"/>
            </a:rPr>
            <a:t> </a:t>
          </a:r>
          <a:r>
            <a:rPr lang="es-ES" sz="1200" kern="1200" dirty="0" err="1" smtClean="0">
              <a:latin typeface="EHUSerif" pitchFamily="50"/>
            </a:rPr>
            <a:t>bideragarriak</a:t>
          </a:r>
          <a:endParaRPr lang="es-ES" sz="1200" kern="1200" dirty="0" smtClean="0">
            <a:latin typeface="EHUSerif" pitchFamily="5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latin typeface="EHUSerif" pitchFamily="50"/>
            </a:rPr>
            <a:t>Ingurumen</a:t>
          </a:r>
          <a:r>
            <a:rPr lang="es-ES" sz="1200" kern="1200" dirty="0" smtClean="0">
              <a:latin typeface="EHUSerif" pitchFamily="50"/>
            </a:rPr>
            <a:t> </a:t>
          </a:r>
          <a:r>
            <a:rPr lang="es-ES" sz="1200" kern="1200" dirty="0" err="1" smtClean="0">
              <a:latin typeface="EHUSerif" pitchFamily="50"/>
            </a:rPr>
            <a:t>jasangarritasunarekin</a:t>
          </a:r>
          <a:r>
            <a:rPr lang="es-ES" sz="1200" kern="1200" dirty="0" smtClean="0">
              <a:latin typeface="EHUSerif" pitchFamily="50"/>
            </a:rPr>
            <a:t> </a:t>
          </a:r>
          <a:r>
            <a:rPr lang="es-ES" sz="1200" kern="1200" dirty="0" err="1" smtClean="0">
              <a:latin typeface="EHUSerif" pitchFamily="50"/>
            </a:rPr>
            <a:t>konprometituak</a:t>
          </a:r>
          <a:endParaRPr lang="es-ES" sz="1200" kern="1200" dirty="0" smtClean="0">
            <a:latin typeface="EHUSerif" pitchFamily="5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latin typeface="EHUSerif" pitchFamily="50"/>
            </a:rPr>
            <a:t>Gizartearekiko</a:t>
          </a:r>
          <a:r>
            <a:rPr lang="es-ES" sz="1200" kern="1200" dirty="0" smtClean="0">
              <a:latin typeface="EHUSerif" pitchFamily="50"/>
            </a:rPr>
            <a:t> </a:t>
          </a:r>
          <a:r>
            <a:rPr lang="es-ES" sz="1200" kern="1200" dirty="0" err="1" smtClean="0">
              <a:latin typeface="EHUSerif" pitchFamily="50"/>
            </a:rPr>
            <a:t>arduratsuak</a:t>
          </a:r>
          <a:endParaRPr lang="es-ES" sz="1200" kern="1200" dirty="0">
            <a:latin typeface="EHUSerif" pitchFamily="50"/>
          </a:endParaRPr>
        </a:p>
      </dsp:txBody>
      <dsp:txXfrm>
        <a:off x="0" y="3427433"/>
        <a:ext cx="3950448" cy="190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BE84B417-8564-4DF4-A9A8-A5323D009B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4B417-8564-4DF4-A9A8-A5323D009BF5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98563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356100" y="2276475"/>
            <a:ext cx="0" cy="2447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276475"/>
            <a:ext cx="3814762" cy="503238"/>
          </a:xfrm>
          <a:ln algn="ctr"/>
        </p:spPr>
        <p:txBody>
          <a:bodyPr anchor="t"/>
          <a:lstStyle>
            <a:lvl1pPr algn="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68813" y="2276475"/>
            <a:ext cx="4206875" cy="2520950"/>
          </a:xfrm>
        </p:spPr>
        <p:txBody>
          <a:bodyPr wrap="none" anchor="b"/>
          <a:lstStyle>
            <a:lvl1pPr marL="0" indent="0"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1D3-D36E-4BDA-8D70-5AA2F6AF53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FFE0-FEF6-4D1C-B94F-F9EBFE3229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EF6F-B1EE-452C-AE4C-4CCC2BD5EE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3196A-229B-4713-B0C7-825E5DBD2E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2BC1-2748-4D6E-9C25-9BA6720957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89CF-48D8-45FE-A5D1-1029B96655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30D0-D9BF-43F3-A4CC-579C13460D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5126B-3A5C-47E4-8268-616810FEC8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FB429-4C9A-4E6D-931E-EC2F4F2FB5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5844-BFE1-48E4-B8D5-A5763F9C2D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907E-BCF9-40B1-9803-169F053DB0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859338" y="3068638"/>
            <a:ext cx="0" cy="5762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75" y="3068638"/>
            <a:ext cx="4319588" cy="503237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72050" y="3068638"/>
            <a:ext cx="3992563" cy="503237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lIns="0" tIns="0"/>
          <a:lstStyle>
            <a:lvl1pPr>
              <a:defRPr/>
            </a:lvl1pPr>
          </a:lstStyle>
          <a:p>
            <a:pPr>
              <a:defRPr/>
            </a:pPr>
            <a:fld id="{29EBF22C-EBBF-4537-9E30-94581E8458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AE2C-8EE5-41E1-9BD2-17971A0173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1B49-F549-44AB-B79D-996EC70962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AD9A-00EF-4709-9113-503296B99F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68B5-D4BC-4079-A400-C1F7D1A6BF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327D-9864-4E93-BBF7-3B85C58743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E7AA-AF62-4882-B04F-EFD416692D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56705-C6FD-47B0-9963-8388B4EBAC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68266-4715-4D02-AB6C-770CF5F777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7C46-D7C9-4265-9D1E-5E18EA0006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FEE91-239B-435F-B852-5AD232C7F7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443663" y="260350"/>
            <a:ext cx="0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333375"/>
            <a:ext cx="2878138" cy="3603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333375"/>
            <a:ext cx="2159000" cy="360363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602413"/>
            <a:ext cx="431800" cy="20796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C09A327-49C8-4AA0-83FB-E528C5827D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F9E0-435E-4C3A-912F-9FAF69E02D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63179-F381-4E23-9472-CA28278EE7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16013" y="1341438"/>
            <a:ext cx="370363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72050" y="1341438"/>
            <a:ext cx="3703638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EAC54-A2B8-4FA0-9140-AE6F77120E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09431-4D49-4409-8BE0-746A96EF96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4A3D0-0722-4C79-BD57-EB90A006D1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48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48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17121-8656-48BA-934B-46E3D26DAA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09C8-B6CD-493E-8164-DA24ABB148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B1E81-7449-4547-A630-7F723863A0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6CA0C-35D3-4925-AF29-425FDA4485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6563" y="333375"/>
            <a:ext cx="1889125" cy="5327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16013" y="333375"/>
            <a:ext cx="5518150" cy="5327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F908-9369-4ADC-862B-10E3F40A3F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16013" y="1341438"/>
            <a:ext cx="3703637" cy="43195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72050" y="1341438"/>
            <a:ext cx="3703638" cy="43195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E628B-5B4A-4AA4-ADC7-BF181F1790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16013" y="1341438"/>
            <a:ext cx="3703637" cy="43195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72050" y="1341438"/>
            <a:ext cx="3703638" cy="2082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72050" y="3576638"/>
            <a:ext cx="3703638" cy="2084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EAE92-C3BB-4784-B228-345835332D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16013" y="1341438"/>
            <a:ext cx="7559675" cy="2082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16013" y="3576638"/>
            <a:ext cx="7559675" cy="2084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16ED-6374-4999-987E-FFB16AFABA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16013" y="1341438"/>
            <a:ext cx="3703637" cy="2082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72050" y="1341438"/>
            <a:ext cx="3703638" cy="2082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1116013" y="3576638"/>
            <a:ext cx="7559675" cy="2084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4C40-412D-4170-8785-6C363302AE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16013" y="1341438"/>
            <a:ext cx="3703637" cy="43195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72050" y="1341438"/>
            <a:ext cx="3703638" cy="2082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72050" y="3576638"/>
            <a:ext cx="3703638" cy="2084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BF11E-3811-4BF4-BCF7-B2E596828B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3489325" y="333375"/>
            <a:ext cx="2879725" cy="360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16013" y="1341438"/>
            <a:ext cx="3703637" cy="2082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72050" y="1341438"/>
            <a:ext cx="3703638" cy="2082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1116013" y="3576638"/>
            <a:ext cx="3703637" cy="2084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72050" y="3576638"/>
            <a:ext cx="3703638" cy="2084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E242-8DA4-4F17-9147-DA637C6D36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02413"/>
            <a:ext cx="4318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0B99C25-FFCD-4F4B-B199-86CC554713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02413"/>
            <a:ext cx="4318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6798617D-DE1C-4BB5-8767-3BE12B5EF9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22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9325" y="333375"/>
            <a:ext cx="28797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341438"/>
            <a:ext cx="75596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275" y="6605588"/>
            <a:ext cx="4318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1A30D13-1D0F-46C7-A51C-61D4CDFA64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588125" y="333375"/>
            <a:ext cx="2159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s-ES" sz="1600" b="1">
              <a:solidFill>
                <a:schemeClr val="bg2"/>
              </a:solidFill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443663" y="260350"/>
            <a:ext cx="0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116013" y="981075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30731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whochangedthecop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2800" smtClean="0">
                <a:latin typeface="EHUSerif" pitchFamily="50"/>
              </a:rPr>
              <a:t>INFORMAZIO ETA DOKUMENTAZIO KUDEATZAILEEN I. BILKURA</a:t>
            </a:r>
            <a:br>
              <a:rPr lang="es-ES" sz="2800" smtClean="0">
                <a:latin typeface="EHUSerif" pitchFamily="50"/>
              </a:rPr>
            </a:br>
            <a:r>
              <a:rPr lang="es-ES" sz="2000" smtClean="0">
                <a:latin typeface="EHUSerif" pitchFamily="50"/>
              </a:rPr>
              <a:t>Lankidetza ardatz, euskara bitarteko, herritarra helburu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EHUSerif" pitchFamily="50"/>
              </a:rPr>
              <a:t>Unibertsitate-liburutegiak, </a:t>
            </a:r>
          </a:p>
          <a:p>
            <a:pPr eaLnBrk="1" hangingPunct="1"/>
            <a:r>
              <a:rPr lang="es-ES" smtClean="0">
                <a:latin typeface="EHUSerif" pitchFamily="50"/>
              </a:rPr>
              <a:t>egoeraren azterketa eta diagnostikoa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5300663"/>
            <a:ext cx="6400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s-ES" sz="1100" b="1" kern="0" dirty="0">
              <a:latin typeface="EHUSerif" pitchFamily="50"/>
            </a:endParaRPr>
          </a:p>
          <a:p>
            <a:pPr>
              <a:spcBef>
                <a:spcPct val="20000"/>
              </a:spcBef>
              <a:defRPr/>
            </a:pPr>
            <a:r>
              <a:rPr lang="es-ES" sz="1100" b="1" kern="0" dirty="0">
                <a:latin typeface="EHUSerif" pitchFamily="50"/>
              </a:rPr>
              <a:t>		</a:t>
            </a:r>
          </a:p>
          <a:p>
            <a:pPr>
              <a:spcBef>
                <a:spcPct val="20000"/>
              </a:spcBef>
              <a:defRPr/>
            </a:pPr>
            <a:r>
              <a:rPr lang="es-ES" sz="1100" b="1" kern="0" dirty="0">
                <a:latin typeface="EHUSerif" pitchFamily="50"/>
              </a:rPr>
              <a:t>		Marian Piñeiro</a:t>
            </a:r>
          </a:p>
          <a:p>
            <a:pPr>
              <a:spcBef>
                <a:spcPct val="20000"/>
              </a:spcBef>
              <a:defRPr/>
            </a:pPr>
            <a:r>
              <a:rPr lang="es-ES" sz="1100" dirty="0">
                <a:latin typeface="EHUSerif" pitchFamily="50"/>
              </a:rPr>
              <a:t>		</a:t>
            </a:r>
            <a:r>
              <a:rPr lang="es-ES" sz="1000" dirty="0" err="1">
                <a:latin typeface="EHUSerif" pitchFamily="50"/>
              </a:rPr>
              <a:t>Gipuzkoako</a:t>
            </a:r>
            <a:r>
              <a:rPr lang="es-ES" sz="1000" dirty="0">
                <a:latin typeface="EHUSerif" pitchFamily="50"/>
              </a:rPr>
              <a:t> </a:t>
            </a:r>
            <a:r>
              <a:rPr lang="es-ES" sz="1000" dirty="0" err="1">
                <a:latin typeface="EHUSerif" pitchFamily="50"/>
              </a:rPr>
              <a:t>Campuseko</a:t>
            </a:r>
            <a:r>
              <a:rPr lang="es-ES" sz="1000" dirty="0">
                <a:latin typeface="EHUSerif" pitchFamily="50"/>
              </a:rPr>
              <a:t> </a:t>
            </a:r>
            <a:r>
              <a:rPr lang="es-ES" sz="1000" dirty="0" err="1">
                <a:latin typeface="EHUSerif" pitchFamily="50"/>
              </a:rPr>
              <a:t>Bibliotekaren</a:t>
            </a:r>
            <a:r>
              <a:rPr lang="es-ES" sz="1000" dirty="0">
                <a:latin typeface="EHUSerif" pitchFamily="50"/>
              </a:rPr>
              <a:t> </a:t>
            </a:r>
            <a:r>
              <a:rPr lang="es-ES" sz="1000" dirty="0" err="1">
                <a:latin typeface="EHUSerif" pitchFamily="50"/>
              </a:rPr>
              <a:t>Zuzendari</a:t>
            </a:r>
            <a:r>
              <a:rPr lang="es-ES" sz="1000" dirty="0">
                <a:latin typeface="EHUSerif" pitchFamily="50"/>
              </a:rPr>
              <a:t> </a:t>
            </a:r>
            <a:r>
              <a:rPr lang="es-ES" sz="1000" dirty="0" err="1">
                <a:latin typeface="EHUSerif" pitchFamily="50"/>
              </a:rPr>
              <a:t>Albokoa</a:t>
            </a:r>
            <a:endParaRPr lang="es-ES" sz="1000" dirty="0">
              <a:latin typeface="EHUSerif" pitchFamily="50"/>
            </a:endParaRPr>
          </a:p>
          <a:p>
            <a:pPr algn="ctr">
              <a:spcBef>
                <a:spcPct val="20000"/>
              </a:spcBef>
              <a:defRPr/>
            </a:pPr>
            <a:endParaRPr lang="es-ES" sz="1100" b="1" kern="0" dirty="0">
              <a:latin typeface="EHUSerif" pitchFamily="50"/>
            </a:endParaRPr>
          </a:p>
        </p:txBody>
      </p:sp>
      <p:pic>
        <p:nvPicPr>
          <p:cNvPr id="10245" name="Picture 4" descr="biblioteca_mar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589588"/>
            <a:ext cx="1473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Unibertsitate-liburutegia</a:t>
            </a:r>
            <a:endParaRPr lang="es-ES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1116013" y="1052513"/>
            <a:ext cx="7559675" cy="5111750"/>
          </a:xfrm>
        </p:spPr>
        <p:txBody>
          <a:bodyPr/>
          <a:lstStyle/>
          <a:p>
            <a:endParaRPr lang="eu-ES" dirty="0" smtClean="0"/>
          </a:p>
          <a:p>
            <a:pPr>
              <a:buFontTx/>
              <a:buNone/>
            </a:pPr>
            <a:r>
              <a:rPr lang="eu-ES" dirty="0" smtClean="0"/>
              <a:t>				</a:t>
            </a:r>
            <a:r>
              <a:rPr lang="eu-ES" sz="3200" b="1" dirty="0" smtClean="0">
                <a:latin typeface="EHUSerif" pitchFamily="50"/>
              </a:rPr>
              <a:t>Klabeak</a:t>
            </a:r>
          </a:p>
          <a:p>
            <a:pPr>
              <a:buFontTx/>
              <a:buNone/>
            </a:pPr>
            <a:endParaRPr lang="eu-ES" dirty="0" smtClean="0"/>
          </a:p>
          <a:p>
            <a:pPr>
              <a:buFont typeface="Wingdings" pitchFamily="2" charset="2"/>
              <a:buChar char="§"/>
            </a:pPr>
            <a:r>
              <a:rPr lang="eu-ES" dirty="0" smtClean="0">
                <a:latin typeface="EHUSerif" pitchFamily="50"/>
              </a:rPr>
              <a:t>Gure helburuak eta misioa definitzeko hausnarketa iraunkorra</a:t>
            </a:r>
            <a:endParaRPr lang="es-ES" dirty="0" smtClean="0">
              <a:latin typeface="EHUSerif" pitchFamily="50"/>
            </a:endParaRPr>
          </a:p>
          <a:p>
            <a:pPr>
              <a:buFont typeface="Wingdings" pitchFamily="2" charset="2"/>
              <a:buChar char="§"/>
            </a:pPr>
            <a:r>
              <a:rPr lang="eu-ES" dirty="0" smtClean="0">
                <a:latin typeface="EHUSerif" pitchFamily="50"/>
              </a:rPr>
              <a:t>Unibertsitatearekiko ikuspegi analitiko bat eta korporazio identitate handia.</a:t>
            </a:r>
            <a:endParaRPr lang="es-ES" dirty="0" smtClean="0">
              <a:latin typeface="EHUSerif" pitchFamily="50"/>
            </a:endParaRPr>
          </a:p>
          <a:p>
            <a:pPr>
              <a:buFont typeface="Wingdings" pitchFamily="2" charset="2"/>
              <a:buChar char="§"/>
            </a:pPr>
            <a:r>
              <a:rPr lang="eu-ES" dirty="0" smtClean="0">
                <a:latin typeface="EHUSerif" pitchFamily="50"/>
              </a:rPr>
              <a:t>Egokitzapen iraunkorra.</a:t>
            </a:r>
            <a:endParaRPr lang="es-ES" dirty="0" smtClean="0">
              <a:latin typeface="EHUSerif" pitchFamily="50"/>
            </a:endParaRPr>
          </a:p>
          <a:p>
            <a:pPr>
              <a:buFont typeface="Wingdings" pitchFamily="2" charset="2"/>
              <a:buChar char="§"/>
            </a:pPr>
            <a:r>
              <a:rPr lang="eu-ES" dirty="0" smtClean="0">
                <a:latin typeface="EHUSerif" pitchFamily="50"/>
              </a:rPr>
              <a:t>IKT erabilpen intentsiboa.</a:t>
            </a:r>
            <a:endParaRPr lang="es-ES" dirty="0" smtClean="0">
              <a:latin typeface="EHUSerif" pitchFamily="50"/>
            </a:endParaRPr>
          </a:p>
          <a:p>
            <a:pPr>
              <a:buFont typeface="Wingdings" pitchFamily="2" charset="2"/>
              <a:buChar char="§"/>
            </a:pPr>
            <a:r>
              <a:rPr lang="eu-ES" dirty="0" smtClean="0">
                <a:latin typeface="EHUSerif" pitchFamily="50"/>
              </a:rPr>
              <a:t>Zerbitzu </a:t>
            </a:r>
            <a:r>
              <a:rPr lang="eu-ES" dirty="0" err="1" smtClean="0">
                <a:latin typeface="EHUSerif" pitchFamily="50"/>
              </a:rPr>
              <a:t>bokazioa…</a:t>
            </a:r>
            <a:endParaRPr lang="es-ES" dirty="0" smtClean="0">
              <a:latin typeface="EHUSerif" pitchFamily="50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9181B-C8EC-416E-81C9-F75FC3D789B4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1ACB1D-0FD4-48AB-AE0A-0CF8AC3E0641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557338"/>
            <a:ext cx="7345362" cy="576262"/>
          </a:xfrm>
        </p:spPr>
        <p:txBody>
          <a:bodyPr/>
          <a:lstStyle/>
          <a:p>
            <a:pPr algn="ctr" eaLnBrk="1" hangingPunct="1"/>
            <a:r>
              <a:rPr lang="es-ES" sz="3200" smtClean="0">
                <a:latin typeface="EHUSerif" pitchFamily="50"/>
              </a:rPr>
              <a:t>Gizarte funtzioa</a:t>
            </a:r>
            <a:br>
              <a:rPr lang="es-ES" sz="3200" smtClean="0">
                <a:latin typeface="EHUSerif" pitchFamily="50"/>
              </a:rPr>
            </a:br>
            <a:endParaRPr lang="es-ES" sz="3200" smtClean="0">
              <a:latin typeface="EHUSerif" pitchFamily="5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349500"/>
            <a:ext cx="7415213" cy="40322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b="1" smtClean="0"/>
          </a:p>
          <a:p>
            <a:pPr eaLnBrk="1" hangingPunct="1">
              <a:buFontTx/>
              <a:buNone/>
            </a:pPr>
            <a:r>
              <a:rPr lang="es-ES" smtClean="0">
                <a:latin typeface="EHUSerif" pitchFamily="50"/>
              </a:rPr>
              <a:t>REBIUN  III Plan estrategikoa (2020):</a:t>
            </a:r>
          </a:p>
          <a:p>
            <a:pPr algn="r" eaLnBrk="1" hangingPunct="1">
              <a:buFontTx/>
              <a:buNone/>
            </a:pPr>
            <a:r>
              <a:rPr lang="es-ES_tradnl" sz="2000" i="1" smtClean="0">
                <a:latin typeface="EHUSerif" pitchFamily="50"/>
              </a:rPr>
              <a:t>“Liburutegia Unibertsitatearen helburuetan txertatzen laguntzea, Unibertsitateetako liburutegiak inplikatzea unibertsitatearen erantzukizun sozialaren arloan”</a:t>
            </a:r>
            <a:endParaRPr lang="es-ES" sz="2000" i="1" smtClean="0">
              <a:latin typeface="EHUSerif" pitchFamily="50"/>
            </a:endParaRPr>
          </a:p>
          <a:p>
            <a:pPr eaLnBrk="1" hangingPunct="1">
              <a:buFontTx/>
              <a:buNone/>
            </a:pPr>
            <a:endParaRPr lang="es-ES" b="1" smtClean="0">
              <a:latin typeface="EHUSerif" pitchFamily="5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ES" smtClean="0">
                <a:latin typeface="EHUSerif" pitchFamily="50"/>
              </a:rPr>
              <a:t>CRAI definizioa aldatu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ES" smtClean="0">
                <a:latin typeface="EHUSerif" pitchFamily="50"/>
              </a:rPr>
              <a:t>Indikatzaile berriak aplikatu</a:t>
            </a:r>
          </a:p>
          <a:p>
            <a:pPr eaLnBrk="1" hangingPunct="1">
              <a:buFontTx/>
              <a:buNone/>
            </a:pPr>
            <a:endParaRPr lang="es-ES" b="1" smtClean="0"/>
          </a:p>
          <a:p>
            <a:pPr eaLnBrk="1" hangingPunct="1">
              <a:buFontTx/>
              <a:buNone/>
            </a:pPr>
            <a:endParaRPr lang="es-ES" b="1" smtClean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3489325" y="333375"/>
            <a:ext cx="28797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s-ES_tradnl" sz="16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Unibertsitate-liburutegia</a:t>
            </a:r>
            <a:endParaRPr lang="es-ES" sz="1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684213" y="1557338"/>
            <a:ext cx="8064500" cy="1223962"/>
          </a:xfrm>
        </p:spPr>
        <p:txBody>
          <a:bodyPr/>
          <a:lstStyle/>
          <a:p>
            <a:pPr algn="ctr" eaLnBrk="1" hangingPunct="1"/>
            <a:r>
              <a:rPr lang="es-ES" sz="3200" smtClean="0">
                <a:latin typeface="EHUSerif" pitchFamily="50"/>
              </a:rPr>
              <a:t>Gizartearekiko erlazioa, </a:t>
            </a:r>
            <a:br>
              <a:rPr lang="es-ES" sz="3200" smtClean="0">
                <a:latin typeface="EHUSerif" pitchFamily="50"/>
              </a:rPr>
            </a:br>
            <a:r>
              <a:rPr lang="es-ES" sz="3200" smtClean="0">
                <a:latin typeface="EHUSerif" pitchFamily="50"/>
              </a:rPr>
              <a:t>komunitaterako zerbitzuak</a:t>
            </a:r>
            <a:br>
              <a:rPr lang="es-ES" sz="3200" smtClean="0">
                <a:latin typeface="EHUSerif" pitchFamily="50"/>
              </a:rPr>
            </a:br>
            <a:endParaRPr lang="es-ES" sz="3200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1116013" y="2060575"/>
            <a:ext cx="7559675" cy="36004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_tradnl" dirty="0" smtClean="0">
              <a:latin typeface="EHUSerif" pitchFamily="50"/>
            </a:endParaRPr>
          </a:p>
          <a:p>
            <a:pPr eaLnBrk="1" hangingPunct="1">
              <a:buFontTx/>
              <a:buNone/>
            </a:pPr>
            <a:endParaRPr lang="es-ES_tradnl" b="1" dirty="0" smtClean="0">
              <a:latin typeface="EHUSerif" pitchFamily="50"/>
            </a:endParaRPr>
          </a:p>
          <a:p>
            <a:pPr eaLnBrk="1" hangingPunct="1">
              <a:buFontTx/>
              <a:buNone/>
            </a:pPr>
            <a:endParaRPr lang="es-ES_tradnl" sz="1400" b="1" dirty="0" smtClean="0">
              <a:latin typeface="EHUSerif" pitchFamily="50"/>
            </a:endParaRPr>
          </a:p>
          <a:p>
            <a:pPr eaLnBrk="1" hangingPunct="1">
              <a:buFontTx/>
              <a:buNone/>
            </a:pPr>
            <a:r>
              <a:rPr lang="es-ES_tradnl" dirty="0" err="1" smtClean="0">
                <a:latin typeface="EHUSerif" pitchFamily="50"/>
              </a:rPr>
              <a:t>Unibertsitate-liburutegia</a:t>
            </a:r>
            <a:r>
              <a:rPr lang="es-ES_tradnl" dirty="0" smtClean="0">
                <a:latin typeface="EHUSerif" pitchFamily="50"/>
              </a:rPr>
              <a:t> </a:t>
            </a:r>
            <a:r>
              <a:rPr lang="es-ES_tradnl" u="sng" dirty="0" smtClean="0">
                <a:latin typeface="EHUSerif" pitchFamily="50"/>
              </a:rPr>
              <a:t>SAREEN </a:t>
            </a:r>
            <a:r>
              <a:rPr lang="es-ES_tradnl" u="sng" dirty="0" err="1" smtClean="0">
                <a:latin typeface="EHUSerif" pitchFamily="50"/>
              </a:rPr>
              <a:t>sortzaile</a:t>
            </a:r>
            <a:r>
              <a:rPr lang="es-ES_tradnl" dirty="0" smtClean="0">
                <a:latin typeface="EHUSerif" pitchFamily="50"/>
              </a:rPr>
              <a:t>:</a:t>
            </a:r>
          </a:p>
          <a:p>
            <a:pPr eaLnBrk="1" hangingPunct="1">
              <a:buFontTx/>
              <a:buNone/>
            </a:pPr>
            <a:endParaRPr lang="es-ES" sz="800" dirty="0" smtClean="0">
              <a:latin typeface="EHUSerif" pitchFamily="5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s-ES" sz="2400" dirty="0" err="1" smtClean="0">
                <a:latin typeface="EHUSerif" pitchFamily="50"/>
              </a:rPr>
              <a:t>Unibertsitate-liburutegiaren</a:t>
            </a:r>
            <a:r>
              <a:rPr lang="es-ES" sz="2400" dirty="0" smtClean="0">
                <a:latin typeface="EHUSerif" pitchFamily="50"/>
              </a:rPr>
              <a:t> papera </a:t>
            </a:r>
            <a:r>
              <a:rPr lang="es-ES" sz="2400" dirty="0" err="1" smtClean="0">
                <a:latin typeface="EHUSerif" pitchFamily="50"/>
              </a:rPr>
              <a:t>herrialdeko</a:t>
            </a:r>
            <a:r>
              <a:rPr lang="es-ES" sz="2400" dirty="0" smtClean="0">
                <a:latin typeface="EHUSerif" pitchFamily="50"/>
              </a:rPr>
              <a:t> </a:t>
            </a:r>
            <a:r>
              <a:rPr lang="es-ES" sz="2400" dirty="0" err="1" smtClean="0">
                <a:latin typeface="EHUSerif" pitchFamily="50"/>
              </a:rPr>
              <a:t>informazio</a:t>
            </a:r>
            <a:r>
              <a:rPr lang="es-ES" sz="2400" dirty="0" smtClean="0">
                <a:latin typeface="EHUSerif" pitchFamily="50"/>
              </a:rPr>
              <a:t> sistema batean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s-ES" sz="2400" dirty="0" err="1" smtClean="0">
                <a:latin typeface="EHUSerif" pitchFamily="50"/>
              </a:rPr>
              <a:t>Unibertsitate-liburutegia</a:t>
            </a:r>
            <a:r>
              <a:rPr lang="es-ES" sz="2400" dirty="0" smtClean="0">
                <a:latin typeface="EHUSerif" pitchFamily="50"/>
              </a:rPr>
              <a:t> </a:t>
            </a:r>
            <a:r>
              <a:rPr lang="es-ES" sz="2400" dirty="0" err="1" smtClean="0">
                <a:latin typeface="EHUSerif" pitchFamily="50"/>
              </a:rPr>
              <a:t>herrialdeko</a:t>
            </a:r>
            <a:r>
              <a:rPr lang="es-ES" sz="2400" dirty="0" smtClean="0">
                <a:latin typeface="EHUSerif" pitchFamily="50"/>
              </a:rPr>
              <a:t> </a:t>
            </a:r>
            <a:r>
              <a:rPr lang="es-ES" sz="2400" dirty="0" err="1" smtClean="0">
                <a:latin typeface="EHUSerif" pitchFamily="50"/>
              </a:rPr>
              <a:t>eragile</a:t>
            </a:r>
            <a:r>
              <a:rPr lang="es-ES" sz="2400" dirty="0" smtClean="0">
                <a:latin typeface="EHUSerif" pitchFamily="50"/>
              </a:rPr>
              <a:t> </a:t>
            </a:r>
            <a:r>
              <a:rPr lang="es-ES" sz="2400" dirty="0" err="1" smtClean="0">
                <a:latin typeface="EHUSerif" pitchFamily="50"/>
              </a:rPr>
              <a:t>integratzailea</a:t>
            </a:r>
            <a:endParaRPr lang="es-ES" sz="2400" dirty="0" smtClean="0">
              <a:latin typeface="EHUSerif" pitchFamily="50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72EC0-11C8-46DC-B6A3-BB7835334606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489325" y="333375"/>
            <a:ext cx="28797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s-ES_tradnl" sz="16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Unibertsitate-liburutegia</a:t>
            </a:r>
            <a:endParaRPr lang="es-ES" sz="1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1258888" y="1125538"/>
            <a:ext cx="7200900" cy="1079500"/>
          </a:xfrm>
        </p:spPr>
        <p:txBody>
          <a:bodyPr/>
          <a:lstStyle/>
          <a:p>
            <a:pPr algn="ctr" eaLnBrk="1" hangingPunct="1"/>
            <a:r>
              <a:rPr lang="es-ES" sz="3200" smtClean="0">
                <a:latin typeface="EHUSerif" pitchFamily="50"/>
              </a:rPr>
              <a:t>Gizartearekiko erlazioa, komunitaterako zerbitzuak</a:t>
            </a:r>
            <a:endParaRPr lang="es-ES" sz="3200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1403350" y="2276475"/>
            <a:ext cx="6913563" cy="3384550"/>
          </a:xfrm>
        </p:spPr>
        <p:txBody>
          <a:bodyPr/>
          <a:lstStyle/>
          <a:p>
            <a:pPr eaLnBrk="1" hangingPunct="1"/>
            <a:endParaRPr lang="es-ES" dirty="0" smtClean="0">
              <a:latin typeface="EHUSerif" pitchFamily="5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ES" dirty="0" err="1" smtClean="0">
                <a:latin typeface="EHUSerif" pitchFamily="50"/>
              </a:rPr>
              <a:t>Liburutegiaren</a:t>
            </a:r>
            <a:r>
              <a:rPr lang="es-ES" dirty="0" smtClean="0">
                <a:latin typeface="EHUSerif" pitchFamily="50"/>
              </a:rPr>
              <a:t> </a:t>
            </a:r>
            <a:r>
              <a:rPr lang="es-ES" dirty="0" err="1" smtClean="0">
                <a:latin typeface="EHUSerif" pitchFamily="50"/>
              </a:rPr>
              <a:t>bildumak</a:t>
            </a:r>
            <a:r>
              <a:rPr lang="es-ES" dirty="0" smtClean="0">
                <a:latin typeface="EHUSerif" pitchFamily="50"/>
              </a:rPr>
              <a:t>, </a:t>
            </a:r>
            <a:r>
              <a:rPr lang="es-ES" dirty="0" err="1" smtClean="0">
                <a:latin typeface="EHUSerif" pitchFamily="50"/>
              </a:rPr>
              <a:t>errekurtsoak</a:t>
            </a:r>
            <a:endParaRPr lang="es-ES" dirty="0" smtClean="0">
              <a:latin typeface="EHUSerif" pitchFamily="5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ES" dirty="0" err="1" smtClean="0">
                <a:latin typeface="EHUSerif" pitchFamily="50"/>
              </a:rPr>
              <a:t>Liburutegiaren</a:t>
            </a:r>
            <a:r>
              <a:rPr lang="es-ES" dirty="0" smtClean="0">
                <a:latin typeface="EHUSerif" pitchFamily="50"/>
              </a:rPr>
              <a:t> </a:t>
            </a:r>
            <a:r>
              <a:rPr lang="es-ES" dirty="0" err="1" smtClean="0">
                <a:latin typeface="EHUSerif" pitchFamily="50"/>
              </a:rPr>
              <a:t>ondarea</a:t>
            </a:r>
            <a:endParaRPr lang="es-ES" dirty="0" smtClean="0">
              <a:latin typeface="EHUSerif" pitchFamily="5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ES" dirty="0" err="1" smtClean="0">
                <a:latin typeface="EHUSerif" pitchFamily="50"/>
              </a:rPr>
              <a:t>Liburutegia</a:t>
            </a:r>
            <a:r>
              <a:rPr lang="es-ES" dirty="0" smtClean="0">
                <a:latin typeface="EHUSerif" pitchFamily="50"/>
              </a:rPr>
              <a:t> </a:t>
            </a:r>
            <a:r>
              <a:rPr lang="es-ES" dirty="0" err="1" smtClean="0">
                <a:latin typeface="EHUSerif" pitchFamily="50"/>
              </a:rPr>
              <a:t>herrialdeko</a:t>
            </a:r>
            <a:r>
              <a:rPr lang="es-ES" dirty="0" smtClean="0">
                <a:latin typeface="EHUSerif" pitchFamily="50"/>
              </a:rPr>
              <a:t> foro </a:t>
            </a:r>
            <a:r>
              <a:rPr lang="es-ES" dirty="0" err="1" smtClean="0">
                <a:latin typeface="EHUSerif" pitchFamily="50"/>
              </a:rPr>
              <a:t>kulturala</a:t>
            </a:r>
            <a:r>
              <a:rPr lang="es-ES" dirty="0" smtClean="0">
                <a:latin typeface="EHUSerif" pitchFamily="50"/>
              </a:rPr>
              <a:t> eta </a:t>
            </a:r>
            <a:r>
              <a:rPr lang="es-ES" dirty="0" err="1" smtClean="0">
                <a:latin typeface="EHUSerif" pitchFamily="50"/>
              </a:rPr>
              <a:t>zientifikoa</a:t>
            </a:r>
            <a:endParaRPr lang="es-ES" dirty="0" smtClean="0">
              <a:latin typeface="EHUSerif" pitchFamily="5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ES" dirty="0" err="1" smtClean="0">
                <a:latin typeface="EHUSerif" pitchFamily="50"/>
              </a:rPr>
              <a:t>Unibertsitate</a:t>
            </a:r>
            <a:r>
              <a:rPr lang="es-ES" dirty="0" smtClean="0">
                <a:latin typeface="EHUSerif" pitchFamily="50"/>
              </a:rPr>
              <a:t> </a:t>
            </a:r>
            <a:r>
              <a:rPr lang="es-ES" dirty="0" err="1" smtClean="0">
                <a:latin typeface="EHUSerif" pitchFamily="50"/>
              </a:rPr>
              <a:t>erantzulea</a:t>
            </a:r>
            <a:r>
              <a:rPr lang="es-ES" dirty="0" smtClean="0">
                <a:latin typeface="EHUSerif" pitchFamily="50"/>
              </a:rPr>
              <a:t>=</a:t>
            </a:r>
            <a:r>
              <a:rPr lang="es-ES" dirty="0" err="1" smtClean="0">
                <a:latin typeface="EHUSerif" pitchFamily="50"/>
              </a:rPr>
              <a:t>Biblioteka</a:t>
            </a:r>
            <a:r>
              <a:rPr lang="es-ES" dirty="0" smtClean="0">
                <a:latin typeface="EHUSerif" pitchFamily="50"/>
              </a:rPr>
              <a:t> </a:t>
            </a:r>
            <a:r>
              <a:rPr lang="es-ES" dirty="0" err="1" smtClean="0">
                <a:latin typeface="EHUSerif" pitchFamily="50"/>
              </a:rPr>
              <a:t>erantzulea</a:t>
            </a:r>
            <a:endParaRPr lang="es-ES" dirty="0" smtClean="0">
              <a:latin typeface="EHUSerif" pitchFamily="5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ES" dirty="0" err="1" smtClean="0">
                <a:latin typeface="EHUSerif" pitchFamily="50"/>
              </a:rPr>
              <a:t>Aisia</a:t>
            </a:r>
            <a:r>
              <a:rPr lang="es-ES" dirty="0" smtClean="0">
                <a:latin typeface="EHUSerif" pitchFamily="50"/>
              </a:rPr>
              <a:t> eta </a:t>
            </a:r>
            <a:r>
              <a:rPr lang="es-ES" dirty="0" err="1" smtClean="0">
                <a:latin typeface="EHUSerif" pitchFamily="50"/>
              </a:rPr>
              <a:t>hezkuntza</a:t>
            </a:r>
            <a:r>
              <a:rPr lang="es-ES" dirty="0" smtClean="0">
                <a:latin typeface="EHUSerif" pitchFamily="50"/>
              </a:rPr>
              <a:t> </a:t>
            </a:r>
            <a:r>
              <a:rPr lang="es-ES" dirty="0" err="1" smtClean="0">
                <a:latin typeface="EHUSerif" pitchFamily="50"/>
              </a:rPr>
              <a:t>integrala</a:t>
            </a:r>
            <a:endParaRPr lang="es-ES" dirty="0" smtClean="0">
              <a:latin typeface="EHUSerif" pitchFamily="50"/>
            </a:endParaRPr>
          </a:p>
          <a:p>
            <a:pPr eaLnBrk="1" hangingPunct="1"/>
            <a:endParaRPr lang="es-ES" b="1" dirty="0" smtClean="0">
              <a:latin typeface="EHUSerif" pitchFamily="50"/>
            </a:endParaRP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C3355-26E5-4D14-8037-220B046DD856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489325" y="333375"/>
            <a:ext cx="28797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s-ES_tradnl" sz="16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Unibertsitate-liburutegia</a:t>
            </a:r>
            <a:endParaRPr lang="es-ES" sz="1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7975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48CB1B-45C8-4FAA-BC8E-F30EF4F22294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2355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Unibertsitate-liburutegia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AA5E0D-370A-4DE0-BBFC-36C3BBD3CC39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11267" name="6 Título"/>
          <p:cNvSpPr>
            <a:spLocks noGrp="1"/>
          </p:cNvSpPr>
          <p:nvPr>
            <p:ph type="title"/>
          </p:nvPr>
        </p:nvSpPr>
        <p:spPr>
          <a:xfrm>
            <a:off x="1476375" y="5949950"/>
            <a:ext cx="6378575" cy="431800"/>
          </a:xfrm>
        </p:spPr>
        <p:txBody>
          <a:bodyPr/>
          <a:lstStyle/>
          <a:p>
            <a:pPr algn="ctr" eaLnBrk="1" hangingPunct="1"/>
            <a:r>
              <a:rPr lang="es-ES" smtClean="0">
                <a:latin typeface="EHUSerif" pitchFamily="50"/>
              </a:rPr>
              <a:t>Ikaskuntza eta Ikerkuntzarako Zerbitzuak</a:t>
            </a:r>
          </a:p>
        </p:txBody>
      </p:sp>
      <p:pic>
        <p:nvPicPr>
          <p:cNvPr id="11268" name="5 Marcador de posición de imagen" descr="Bujedo2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104" r="5104"/>
          <a:stretch>
            <a:fillRect/>
          </a:stretch>
        </p:blipFill>
        <p:spPr>
          <a:xfrm>
            <a:off x="1403350" y="908050"/>
            <a:ext cx="6623050" cy="4968875"/>
          </a:xfr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5 Marcador de posición de imagen" descr="IMG_504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1476375" y="836613"/>
            <a:ext cx="6635750" cy="4976812"/>
          </a:xfrm>
          <a:ln>
            <a:solidFill>
              <a:schemeClr val="accent2"/>
            </a:solidFill>
          </a:ln>
        </p:spPr>
      </p:pic>
      <p:sp>
        <p:nvSpPr>
          <p:cNvPr id="122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51C9EF-6D04-439C-8957-78E1E6EFA311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12292" name="6 Título"/>
          <p:cNvSpPr>
            <a:spLocks noGrp="1"/>
          </p:cNvSpPr>
          <p:nvPr>
            <p:ph type="title"/>
          </p:nvPr>
        </p:nvSpPr>
        <p:spPr>
          <a:xfrm>
            <a:off x="1692275" y="5949950"/>
            <a:ext cx="6234113" cy="431800"/>
          </a:xfrm>
        </p:spPr>
        <p:txBody>
          <a:bodyPr/>
          <a:lstStyle/>
          <a:p>
            <a:pPr algn="ctr" eaLnBrk="1" hangingPunct="1"/>
            <a:r>
              <a:rPr lang="es-ES" smtClean="0">
                <a:latin typeface="EHUSerif" pitchFamily="50"/>
              </a:rPr>
              <a:t>Ikaskuntza eta Ikerkuntzarako Zerbitzuak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DE0CA9-888D-454D-9765-E99CACBEEE8B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13315" name="6 Título"/>
          <p:cNvSpPr>
            <a:spLocks noGrp="1"/>
          </p:cNvSpPr>
          <p:nvPr>
            <p:ph type="title"/>
          </p:nvPr>
        </p:nvSpPr>
        <p:spPr>
          <a:xfrm>
            <a:off x="1692275" y="5949950"/>
            <a:ext cx="6048375" cy="431800"/>
          </a:xfrm>
        </p:spPr>
        <p:txBody>
          <a:bodyPr/>
          <a:lstStyle/>
          <a:p>
            <a:pPr algn="ctr" eaLnBrk="1" hangingPunct="1"/>
            <a:r>
              <a:rPr lang="es-ES" smtClean="0">
                <a:latin typeface="EHUSerif" pitchFamily="50"/>
              </a:rPr>
              <a:t>Ikaskuntza eta Ikerkuntzarako Zerbitzuak</a:t>
            </a:r>
            <a:endParaRPr lang="es-ES" sz="2400" smtClean="0"/>
          </a:p>
        </p:txBody>
      </p:sp>
      <p:pic>
        <p:nvPicPr>
          <p:cNvPr id="13316" name="5 Marcador de posición de imagen" descr="JorgeAllende-6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21" r="5521"/>
          <a:stretch>
            <a:fillRect/>
          </a:stretch>
        </p:blipFill>
        <p:spPr>
          <a:xfrm>
            <a:off x="1403350" y="836613"/>
            <a:ext cx="6624638" cy="4968875"/>
          </a:xfr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454192-5D38-427D-AC5B-901B3B9835D8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14339" name="6 Título"/>
          <p:cNvSpPr>
            <a:spLocks noGrp="1"/>
          </p:cNvSpPr>
          <p:nvPr>
            <p:ph type="title"/>
          </p:nvPr>
        </p:nvSpPr>
        <p:spPr>
          <a:xfrm>
            <a:off x="1619250" y="6021388"/>
            <a:ext cx="5976938" cy="431800"/>
          </a:xfrm>
        </p:spPr>
        <p:txBody>
          <a:bodyPr/>
          <a:lstStyle/>
          <a:p>
            <a:pPr algn="ctr" eaLnBrk="1" hangingPunct="1"/>
            <a:r>
              <a:rPr lang="es-ES" smtClean="0">
                <a:latin typeface="EHUSerif" pitchFamily="50"/>
              </a:rPr>
              <a:t>Ikaskuntza eta Ikerkuntzarako Zerbitzuak</a:t>
            </a:r>
            <a:endParaRPr lang="es-ES" sz="2400" smtClean="0"/>
          </a:p>
        </p:txBody>
      </p:sp>
      <p:pic>
        <p:nvPicPr>
          <p:cNvPr id="14340" name="5 Marcador de posición de imagen" descr="BIBLIOTECA.CENTRO CARLOS SANTAMARÍA(Campus de Gipuzkoa) (54)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1258888" y="908050"/>
            <a:ext cx="6623050" cy="4968875"/>
          </a:xfr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C88BF9-8957-4149-83D8-BFBF920DF916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15363" name="6 Título"/>
          <p:cNvSpPr>
            <a:spLocks noGrp="1"/>
          </p:cNvSpPr>
          <p:nvPr>
            <p:ph type="title"/>
          </p:nvPr>
        </p:nvSpPr>
        <p:spPr>
          <a:xfrm>
            <a:off x="1619250" y="6021388"/>
            <a:ext cx="6265863" cy="422275"/>
          </a:xfrm>
        </p:spPr>
        <p:txBody>
          <a:bodyPr/>
          <a:lstStyle/>
          <a:p>
            <a:pPr algn="ctr" eaLnBrk="1" hangingPunct="1"/>
            <a:r>
              <a:rPr lang="es-ES" smtClean="0">
                <a:latin typeface="EHUSerif" pitchFamily="50"/>
              </a:rPr>
              <a:t>Ikaskuntza eta Ikerkuntzarako Zerbitzuak</a:t>
            </a:r>
            <a:endParaRPr lang="es-ES" smtClean="0"/>
          </a:p>
        </p:txBody>
      </p:sp>
      <p:pic>
        <p:nvPicPr>
          <p:cNvPr id="15364" name="7 Marcador de posición de imagen" descr="07052013-QO5A5108(1)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1258888" y="836613"/>
            <a:ext cx="6624637" cy="4968875"/>
          </a:xfr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EE94D-C9FC-44E7-82F7-0276D6718811}" type="slidenum">
              <a:rPr lang="es-ES" smtClean="0"/>
              <a:pPr/>
              <a:t>7</a:t>
            </a:fld>
            <a:endParaRPr lang="es-ES" smtClean="0"/>
          </a:p>
        </p:txBody>
      </p:sp>
      <p:pic>
        <p:nvPicPr>
          <p:cNvPr id="16387" name="10 Imagen" descr="C:\Users\srzaritu\Pictures\1379708_600341643357147_9197298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908050"/>
            <a:ext cx="4284662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AF768E-C6AD-4F8D-8EA1-B8269B7EB001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17411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aphicFrame>
        <p:nvGraphicFramePr>
          <p:cNvPr id="7" name="6 Marcador de posición de imagen"/>
          <p:cNvGraphicFramePr>
            <a:graphicFrameLocks noGrp="1"/>
          </p:cNvGraphicFramePr>
          <p:nvPr>
            <p:ph type="pic" idx="1"/>
          </p:nvPr>
        </p:nvGraphicFramePr>
        <p:xfrm>
          <a:off x="1258888" y="2060575"/>
          <a:ext cx="6768752" cy="3431427"/>
        </p:xfrm>
        <a:graphic>
          <a:graphicData uri="http://schemas.openxmlformats.org/drawingml/2006/table">
            <a:tbl>
              <a:tblPr/>
              <a:tblGrid>
                <a:gridCol w="3964107"/>
                <a:gridCol w="2804645"/>
              </a:tblGrid>
              <a:tr h="5782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smtClean="0">
                          <a:latin typeface="EHUSerif" pitchFamily="50"/>
                          <a:ea typeface="Calibri"/>
                          <a:cs typeface="Times New Roman"/>
                        </a:rPr>
                        <a:t>UPV/EHUko Univertsitate-Liburutegia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55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 smtClean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Sarrerak 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1.760.126 </a:t>
                      </a:r>
                      <a:endParaRPr lang="es-ES" sz="160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55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Etxerako Maileguak 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323.506 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655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OPAC Kontsultak 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2.080.036 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9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  <a:tabLst>
                          <a:tab pos="1104900" algn="l"/>
                        </a:tabLs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Web Gunearen Bisitak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1.161.828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659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Errekurtso Elektronikoen  Erabilera </a:t>
                      </a:r>
                      <a:r>
                        <a:rPr lang="eu-ES" sz="1200" kern="1200" dirty="0" smtClean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(ordaintzen </a:t>
                      </a:r>
                      <a:r>
                        <a:rPr lang="eu-ES" sz="12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direnak) </a:t>
                      </a:r>
                      <a:endParaRPr lang="es-ES" sz="12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1.077.580 kontsulta 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1.441.297 deskarga 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9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Erabiltzaileen </a:t>
                      </a:r>
                      <a:r>
                        <a:rPr lang="eu-ES" sz="1600" kern="1200" dirty="0" err="1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Formakuntza</a:t>
                      </a: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. Orduak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Erabiltzaileen </a:t>
                      </a:r>
                      <a:r>
                        <a:rPr lang="eu-ES" sz="1600" kern="1200" dirty="0" err="1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Formakuntza</a:t>
                      </a: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. Ikasleak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1.002 ordu 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600" kern="1200" dirty="0">
                          <a:solidFill>
                            <a:srgbClr val="000000"/>
                          </a:solidFill>
                          <a:latin typeface="EHUSerif" pitchFamily="50"/>
                          <a:ea typeface="Times New Roman"/>
                          <a:cs typeface="Arial"/>
                        </a:rPr>
                        <a:t>10.048 ikasle </a:t>
                      </a:r>
                      <a:endParaRPr lang="es-ES" sz="1600" dirty="0">
                        <a:latin typeface="EHUSerif" pitchFamily="5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17430" name="4 CuadroTexto"/>
          <p:cNvSpPr txBox="1">
            <a:spLocks noChangeArrowheads="1"/>
          </p:cNvSpPr>
          <p:nvPr/>
        </p:nvSpPr>
        <p:spPr bwMode="auto">
          <a:xfrm>
            <a:off x="1763713" y="1412875"/>
            <a:ext cx="59039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000" b="1">
                <a:latin typeface="EHUSerif" pitchFamily="50"/>
                <a:ea typeface="Calibri" pitchFamily="34" charset="0"/>
                <a:cs typeface="Times New Roman" pitchFamily="18" charset="0"/>
              </a:rPr>
              <a:t>REBIUN. 2014ko indikatzaileak</a:t>
            </a:r>
            <a:endParaRPr lang="es-ES" sz="2000" b="1">
              <a:latin typeface="EHUSerif" pitchFamily="5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1600">
              <a:latin typeface="EHUSerif" pitchFamily="5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A5A644-463B-4BB0-A619-AFAE5E1B561D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18435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8436" name="5 Marcador de posición de imagen" descr="60-Seconds2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9798" b="9798"/>
          <a:stretch>
            <a:fillRect/>
          </a:stretch>
        </p:blipFill>
        <p:spPr>
          <a:xfrm>
            <a:off x="1476375" y="1052513"/>
            <a:ext cx="6348413" cy="4760912"/>
          </a:xfrm>
        </p:spPr>
      </p:pic>
      <p:sp>
        <p:nvSpPr>
          <p:cNvPr id="18437" name="5 CuadroTexto"/>
          <p:cNvSpPr txBox="1">
            <a:spLocks noChangeArrowheads="1"/>
          </p:cNvSpPr>
          <p:nvPr/>
        </p:nvSpPr>
        <p:spPr bwMode="auto">
          <a:xfrm>
            <a:off x="1692275" y="5949950"/>
            <a:ext cx="59039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latin typeface="EHUSerif" pitchFamily="50"/>
              </a:rPr>
              <a:t>Iturria: </a:t>
            </a:r>
            <a:r>
              <a:rPr lang="es-ES" sz="1200">
                <a:latin typeface="EHUSerif" pitchFamily="50"/>
                <a:hlinkClick r:id="rId4"/>
              </a:rPr>
              <a:t>http://www.whochangedthecopy.com</a:t>
            </a:r>
            <a:endParaRPr lang="es-ES" sz="1200">
              <a:latin typeface="EHUSerif" pitchFamily="50"/>
            </a:endParaRPr>
          </a:p>
          <a:p>
            <a:pPr algn="ctr"/>
            <a:endParaRPr lang="es-ES" sz="1200" b="1">
              <a:latin typeface="EHUSerif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1">
  <a:themeElements>
    <a:clrScheme name="Plantill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till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ICE">
  <a:themeElements>
    <a:clrScheme name="IND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D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ULO-CAPITULO">
  <a:themeElements>
    <a:clrScheme name="TITULO-CAPI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O-CAPITU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ULO-CAPI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-CAPITU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-CAPITU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TERIORES">
  <a:themeElements>
    <a:clrScheme name="INTERI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I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I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TRA">
  <a:themeElements>
    <a:clrScheme name="CONT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212</Words>
  <Application>Microsoft Office PowerPoint</Application>
  <PresentationFormat>Presentación en pantalla (4:3)</PresentationFormat>
  <Paragraphs>105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Plantilla1</vt:lpstr>
      <vt:lpstr>INDICE</vt:lpstr>
      <vt:lpstr>TITULO-CAPITULO</vt:lpstr>
      <vt:lpstr>INTERIORES</vt:lpstr>
      <vt:lpstr>CONTRA</vt:lpstr>
      <vt:lpstr>INFORMAZIO ETA DOKUMENTAZIO KUDEATZAILEEN I. BILKURA Lankidetza ardatz, euskara bitarteko, herritarra helburu</vt:lpstr>
      <vt:lpstr>Ikaskuntza eta Ikerkuntzarako Zerbitzuak</vt:lpstr>
      <vt:lpstr>Ikaskuntza eta Ikerkuntzarako Zerbitzuak</vt:lpstr>
      <vt:lpstr>Ikaskuntza eta Ikerkuntzarako Zerbitzuak</vt:lpstr>
      <vt:lpstr>Ikaskuntza eta Ikerkuntzarako Zerbitzuak</vt:lpstr>
      <vt:lpstr>Ikaskuntza eta Ikerkuntzarako Zerbitzuak</vt:lpstr>
      <vt:lpstr>Diapositiva 7</vt:lpstr>
      <vt:lpstr>Diapositiva 8</vt:lpstr>
      <vt:lpstr>Diapositiva 9</vt:lpstr>
      <vt:lpstr>Unibertsitate-liburutegia</vt:lpstr>
      <vt:lpstr>Gizarte funtzioa </vt:lpstr>
      <vt:lpstr>Gizartearekiko erlazioa,  komunitaterako zerbitzuak </vt:lpstr>
      <vt:lpstr>Gizartearekiko erlazioa, komunitaterako zerbitzuak</vt:lpstr>
      <vt:lpstr>Unibertsitate-liburutegia</vt:lpstr>
      <vt:lpstr>Diapositiva 15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srzaritu</cp:lastModifiedBy>
  <cp:revision>54</cp:revision>
  <dcterms:created xsi:type="dcterms:W3CDTF">2006-07-21T10:32:42Z</dcterms:created>
  <dcterms:modified xsi:type="dcterms:W3CDTF">2015-06-29T16:39:01Z</dcterms:modified>
</cp:coreProperties>
</file>